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06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37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64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44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14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72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80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00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58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74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31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0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74" y="0"/>
            <a:ext cx="951542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5656" y="1340769"/>
            <a:ext cx="691276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Портфолио </a:t>
            </a:r>
          </a:p>
          <a:p>
            <a:pPr algn="ctr"/>
            <a:endParaRPr lang="ru-RU" sz="4400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r>
              <a:rPr lang="ru-RU" sz="4400" i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Наймушиной</a:t>
            </a:r>
            <a:r>
              <a:rPr lang="ru-RU" sz="4400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Ирины Александровны </a:t>
            </a:r>
          </a:p>
        </p:txBody>
      </p:sp>
    </p:spTree>
    <p:extLst>
      <p:ext uri="{BB962C8B-B14F-4D97-AF65-F5344CB8AC3E}">
        <p14:creationId xmlns:p14="http://schemas.microsoft.com/office/powerpoint/2010/main" val="292414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416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188640"/>
            <a:ext cx="8424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u="sng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Достижения и результаты педагогической деятельности </a:t>
            </a:r>
            <a:endParaRPr lang="ru-RU" sz="2800" i="1" u="sng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46187"/>
            <a:ext cx="3969000" cy="529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82187"/>
            <a:ext cx="3659125" cy="5256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5255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112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9040"/>
            <a:ext cx="4048881" cy="576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544" y="409040"/>
            <a:ext cx="3900960" cy="576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8367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" y="0"/>
            <a:ext cx="914398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416" y="404664"/>
            <a:ext cx="4003471" cy="576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4532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36" y="-12608"/>
            <a:ext cx="916223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5696" y="188640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u="sng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Методические разработки </a:t>
            </a:r>
            <a:endParaRPr lang="ru-RU" sz="2800" i="1" u="sng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36711"/>
            <a:ext cx="4526342" cy="316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4716016" y="1358782"/>
            <a:ext cx="432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Дидактическая игра «Большая стирка»</a:t>
            </a:r>
            <a:endParaRPr lang="ru-RU" sz="2000" u="sng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0032" y="2132856"/>
            <a:ext cx="41764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Цель: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познакомить детей с бытовой техникой (стиральная машина), с её предназначением. </a:t>
            </a:r>
          </a:p>
          <a:p>
            <a:r>
              <a:rPr lang="ru-RU" u="sng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Задачи: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объяснить детям значение бытовой техники и как она используется. Закреплять знания детей о предметах одежды. Расширять и обогащать представления детей о трудовых действиях и результатах труда. Обогатить словарный запас.</a:t>
            </a:r>
            <a:endParaRPr lang="ru-RU" dirty="0">
              <a:solidFill>
                <a:schemeClr val="tx2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66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4656000" cy="349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148064" y="548680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Дидактическая игра «Прояви заботу»</a:t>
            </a:r>
            <a:endParaRPr lang="ru-RU" sz="2000" u="sng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8064" y="1556792"/>
            <a:ext cx="38884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Цель: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закрепить знания детей об условиях, необходимых для роста растений (вода, свет, тепло, питательная почва); упражнять в определении недостатка тех или иных условий по внешнему виду растения. </a:t>
            </a:r>
          </a:p>
          <a:p>
            <a:r>
              <a:rPr lang="ru-RU" u="sng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Задачи</a:t>
            </a:r>
            <a:r>
              <a:rPr lang="ru-RU" u="sng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: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развивать умение поливать растения, используя для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э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того модель трудового процесса: ставить цель, выбирать предмет труда, выполнять трудовые действия в правильной последовательности, получать результат. </a:t>
            </a:r>
            <a:endParaRPr lang="ru-RU" dirty="0">
              <a:solidFill>
                <a:schemeClr val="tx2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68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4832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40" y="320096"/>
            <a:ext cx="4660800" cy="3495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148064" y="548680"/>
            <a:ext cx="3995936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Дидактическая игра «Помоги маме купить продукты»</a:t>
            </a:r>
          </a:p>
          <a:p>
            <a:endParaRPr lang="ru-RU" dirty="0" smtClean="0">
              <a:latin typeface="Book Antiqua" panose="02040602050305030304" pitchFamily="18" charset="0"/>
            </a:endParaRPr>
          </a:p>
          <a:p>
            <a:endParaRPr lang="ru-RU" dirty="0">
              <a:latin typeface="Book Antiqua" panose="02040602050305030304" pitchFamily="18" charset="0"/>
            </a:endParaRPr>
          </a:p>
          <a:p>
            <a:r>
              <a:rPr lang="ru-RU" u="sng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Цель: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развитие умения детей совершать покупки.</a:t>
            </a:r>
          </a:p>
          <a:p>
            <a:r>
              <a:rPr lang="ru-RU" u="sng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Задачи: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способствовать развитию внимания, логического мышления, связной речи; способствовать формированию коммуникативных отношений. </a:t>
            </a:r>
            <a:endParaRPr lang="ru-RU" dirty="0">
              <a:solidFill>
                <a:schemeClr val="tx2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19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4656000" cy="349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292080" y="548680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Дидактическая игра «Варим суп и компот» </a:t>
            </a:r>
            <a:endParaRPr lang="ru-RU" sz="2000" u="sng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2080" y="1412776"/>
            <a:ext cx="33843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Цель: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познакомить с понятием «суп» и «компот», повторять с детьми названия овощей и фруктов; закрепить умение делить их на групп.</a:t>
            </a:r>
          </a:p>
          <a:p>
            <a:r>
              <a:rPr lang="ru-RU" u="sng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Задачи: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обогащать словарный запас, развивать устную речь, мелкую моторику рук, память, мышление, внимание; закреплять у детей знания об овощах, фруктах и ягодах, правильно их называть. </a:t>
            </a:r>
            <a:endParaRPr lang="ru-RU" dirty="0">
              <a:solidFill>
                <a:schemeClr val="tx2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63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6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26536" y="188640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u="sng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Рекомендации для родителей</a:t>
            </a:r>
            <a:endParaRPr lang="ru-RU" sz="2800" u="sng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55" y="765028"/>
            <a:ext cx="4233068" cy="604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804476"/>
            <a:ext cx="4215873" cy="59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1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80" y="459000"/>
            <a:ext cx="4190476" cy="594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76160"/>
            <a:ext cx="4157480" cy="59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3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92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68" y="188640"/>
            <a:ext cx="4282307" cy="612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2944"/>
            <a:ext cx="4282307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8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64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77488" y="620688"/>
            <a:ext cx="395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i="1" u="sng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Содержание</a:t>
            </a:r>
            <a:endParaRPr lang="ru-RU" sz="4000" i="1" u="sng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5656" y="1772816"/>
            <a:ext cx="55446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Личные данные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Образование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Курсы повышения квалификации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Достижения и результаты педагогической деятельности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Методические разработка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Рекомендации для родителей </a:t>
            </a:r>
            <a:endParaRPr lang="ru-RU" sz="2400" b="1" i="1" dirty="0" smtClean="0">
              <a:solidFill>
                <a:schemeClr val="tx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Фотоматериалы</a:t>
            </a:r>
            <a:endParaRPr lang="ru-RU" sz="2400" b="1" i="1" dirty="0">
              <a:solidFill>
                <a:schemeClr val="tx2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09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00" y="-24984"/>
            <a:ext cx="915999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9712" y="332656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u="sng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Фотоматериалы </a:t>
            </a:r>
            <a:endParaRPr lang="ru-RU" sz="2800" u="sng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9712" y="980728"/>
            <a:ext cx="3600000" cy="270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980728"/>
            <a:ext cx="3600000" cy="27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680729"/>
            <a:ext cx="36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1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84" y="-14872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2400000" cy="36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16632"/>
            <a:ext cx="3600000" cy="270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924944"/>
            <a:ext cx="2700000" cy="36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945536"/>
            <a:ext cx="3600000" cy="20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3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4" y="260648"/>
            <a:ext cx="2700000" cy="36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340768"/>
            <a:ext cx="2287066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8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3608" y="2622064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Спасибо за внимание</a:t>
            </a: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!</a:t>
            </a:r>
            <a:endParaRPr lang="ru-RU" sz="36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19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76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59832" y="71600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u="sng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Личные данные</a:t>
            </a:r>
            <a:endParaRPr lang="ru-RU" sz="2800" i="1" u="sng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47793"/>
            <a:ext cx="2581273" cy="39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419873" y="1052736"/>
            <a:ext cx="55446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Фамилия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: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Наймушина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r>
              <a:rPr lang="ru-RU" sz="2000" u="sng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Имя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: Ирина</a:t>
            </a:r>
          </a:p>
          <a:p>
            <a:r>
              <a:rPr lang="ru-RU" sz="2000" u="sng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Отчество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: Александровна</a:t>
            </a:r>
          </a:p>
          <a:p>
            <a:r>
              <a:rPr lang="ru-RU" sz="2000" u="sng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Дата рождения: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03.01.1996</a:t>
            </a:r>
          </a:p>
          <a:p>
            <a:r>
              <a:rPr lang="en-US" sz="2000" u="sng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E-mail</a:t>
            </a:r>
            <a:r>
              <a:rPr lang="ru-RU" sz="2000" u="sng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: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fisher_1996@mail.ru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r>
              <a:rPr lang="ru-RU" sz="2000" u="sng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Место работы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: МБДОУ №32 «Аленький цветочек» </a:t>
            </a:r>
          </a:p>
          <a:p>
            <a:r>
              <a:rPr lang="ru-RU" sz="2000" u="sng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Специальность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: Воспитатель</a:t>
            </a:r>
          </a:p>
          <a:p>
            <a:r>
              <a:rPr lang="ru-RU" sz="2000" u="sng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Образование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: Среднее – профессиональное </a:t>
            </a:r>
          </a:p>
          <a:p>
            <a:r>
              <a:rPr lang="ru-RU" sz="2000" u="sng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Педагогически стаж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: 2 года</a:t>
            </a:r>
          </a:p>
        </p:txBody>
      </p:sp>
    </p:spTree>
    <p:extLst>
      <p:ext uri="{BB962C8B-B14F-4D97-AF65-F5344CB8AC3E}">
        <p14:creationId xmlns:p14="http://schemas.microsoft.com/office/powerpoint/2010/main" val="18447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60" y="-243408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08824" y="404664"/>
            <a:ext cx="676875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u="sng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Педагогическое кредо</a:t>
            </a:r>
          </a:p>
          <a:p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Настоящий педагог – это умелый воспитатель и яркая личность, интересный человек, к которому дети должны испытывать тяготение, желание быть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рядом.</a:t>
            </a:r>
          </a:p>
          <a:p>
            <a:endParaRPr lang="ru-RU" sz="2000" dirty="0">
              <a:solidFill>
                <a:schemeClr val="tx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sz="2400" i="1" u="sng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Профессиональные и личностные ценности</a:t>
            </a:r>
          </a:p>
          <a:p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Профессионализм и открытость к коллегам, доброта и внимательность к детям, активность и любознательность, желание идти в ногу со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временем. </a:t>
            </a:r>
          </a:p>
          <a:p>
            <a:endParaRPr lang="ru-RU" sz="2000" dirty="0">
              <a:solidFill>
                <a:schemeClr val="tx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sz="2400" i="1" u="sng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Миссия воспитателя </a:t>
            </a:r>
          </a:p>
          <a:p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Главное – вера в ребенка, уважение к его личности, стремление помочь ему в достижении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успеха. 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04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63888" y="260648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u="sng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Образование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980728"/>
            <a:ext cx="7395380" cy="53246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9772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" y="0"/>
            <a:ext cx="914054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3688" y="260648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u="sng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Курсы повышения квалификации</a:t>
            </a:r>
            <a:endParaRPr lang="ru-RU" sz="2800" i="1" u="sng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4" y="1052736"/>
            <a:ext cx="3625650" cy="504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998736"/>
            <a:ext cx="3614969" cy="514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2038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6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35" y="260648"/>
            <a:ext cx="5008451" cy="349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216" y="3414136"/>
            <a:ext cx="4688004" cy="331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2501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88640"/>
            <a:ext cx="3885153" cy="558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218384"/>
            <a:ext cx="3943453" cy="558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4123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40" y="0"/>
            <a:ext cx="915884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44" y="32"/>
            <a:ext cx="5220000" cy="36906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2" y="2891831"/>
            <a:ext cx="5724128" cy="38816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3931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</TotalTime>
  <Words>386</Words>
  <Application>Microsoft Office PowerPoint</Application>
  <PresentationFormat>Экран (4:3)</PresentationFormat>
  <Paragraphs>50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  Наймушиной Ирины Александровны </dc:title>
  <dc:creator>User</dc:creator>
  <cp:lastModifiedBy>User</cp:lastModifiedBy>
  <cp:revision>18</cp:revision>
  <dcterms:created xsi:type="dcterms:W3CDTF">2022-03-21T14:05:31Z</dcterms:created>
  <dcterms:modified xsi:type="dcterms:W3CDTF">2022-03-21T17:36:57Z</dcterms:modified>
</cp:coreProperties>
</file>