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91" r:id="rId2"/>
    <p:sldId id="354" r:id="rId3"/>
    <p:sldId id="384" r:id="rId4"/>
    <p:sldId id="379" r:id="rId5"/>
    <p:sldId id="383" r:id="rId6"/>
    <p:sldId id="396" r:id="rId7"/>
    <p:sldId id="397" r:id="rId8"/>
    <p:sldId id="401" r:id="rId9"/>
    <p:sldId id="402" r:id="rId10"/>
    <p:sldId id="406" r:id="rId11"/>
    <p:sldId id="405" r:id="rId12"/>
    <p:sldId id="350" r:id="rId13"/>
    <p:sldId id="348" r:id="rId14"/>
    <p:sldId id="399" r:id="rId15"/>
    <p:sldId id="400" r:id="rId16"/>
    <p:sldId id="398" r:id="rId17"/>
    <p:sldId id="375" r:id="rId18"/>
    <p:sldId id="283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99"/>
    <a:srgbClr val="CCFFCC"/>
    <a:srgbClr val="FFFFCC"/>
    <a:srgbClr val="FFCCFF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86475" autoAdjust="0"/>
  </p:normalViewPr>
  <p:slideViewPr>
    <p:cSldViewPr>
      <p:cViewPr varScale="1">
        <p:scale>
          <a:sx n="76" d="100"/>
          <a:sy n="76" d="100"/>
        </p:scale>
        <p:origin x="-1680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92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B3D0DD0-CC20-477F-B960-D8BE266656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77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6ECB6A4-DA16-4BD0-9865-48BDD16F593D}" type="datetimeFigureOut">
              <a:rPr lang="ru-RU"/>
              <a:pPr>
                <a:defRPr/>
              </a:pPr>
              <a:t>25.03.2022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2C56103-941D-4C78-979A-BFDCFEFB6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076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929CD-19B3-4D28-963A-30627A230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E9BBD-4B75-47AB-A9D1-CAAFEC49E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9CD87-0312-4B5A-95D3-17BBAEA11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16A9D-2236-4D4D-8E8B-237598D5E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01223-5E8F-46AC-B412-0481AF22A7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8C9DA-A6C7-443A-BC7D-B6DF3DA7A2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F7E42-95B8-42DA-AC1E-C9F16AC45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8C43-6011-4C46-9BCE-66046E2AB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BBF53-4A06-4857-967B-9A636F301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B179C-7F2B-4BF8-8F96-2C9790D90F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A1413-9BCA-45DF-A092-440944073F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50000">
              <a:srgbClr val="CCFFCC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2FCC34-7554-44B7-BD1A-FEF407209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lyapina_valya@inbox.ru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WordArt 6"/>
          <p:cNvSpPr>
            <a:spLocks noChangeArrowheads="1" noChangeShapeType="1" noTextEdit="1"/>
          </p:cNvSpPr>
          <p:nvPr/>
        </p:nvSpPr>
        <p:spPr bwMode="auto">
          <a:xfrm>
            <a:off x="4067175" y="3141663"/>
            <a:ext cx="4176713" cy="874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3320" name="Прямоугольник 2"/>
          <p:cNvSpPr>
            <a:spLocks noChangeArrowheads="1"/>
          </p:cNvSpPr>
          <p:nvPr/>
        </p:nvSpPr>
        <p:spPr bwMode="auto">
          <a:xfrm>
            <a:off x="0" y="6021388"/>
            <a:ext cx="914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1124744"/>
            <a:ext cx="7488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</a:p>
          <a:p>
            <a:pPr algn="ctr"/>
            <a:endParaRPr lang="ru-RU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Ляпиной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Валентины Георгиевны 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0" y="-209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79712" cy="15430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1885"/>
            <a:ext cx="4219602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580112" y="90872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«Найди свой домик и спрячь мушку»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1916832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узнавать и называть базовый цвет.</a:t>
            </a:r>
          </a:p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сенсорное восприятие; развивать внимание; формировать умение объединять предметы по признаку цвета.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066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0" y="-1767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79712" cy="15430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7" y="836712"/>
            <a:ext cx="4248472" cy="3189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076056" y="62068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«Подбери заплатку к одежде» 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1543048"/>
            <a:ext cx="35283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умения находить геометрическую фигуру определенного размера и цвета. </a:t>
            </a:r>
          </a:p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детей подбирать заплатки по цвету и форме; развивать у детей мышление, внимание; закрепить знание геометрических фигур.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066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3333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57397" cy="154304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8450" name="TextBox 4"/>
          <p:cNvSpPr txBox="1">
            <a:spLocks noChangeArrowheads="1"/>
          </p:cNvSpPr>
          <p:nvPr/>
        </p:nvSpPr>
        <p:spPr bwMode="auto">
          <a:xfrm>
            <a:off x="2627784" y="260648"/>
            <a:ext cx="43573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Печатные издания</a:t>
            </a:r>
            <a:endParaRPr lang="ru-RU" sz="2800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5" y="980727"/>
            <a:ext cx="2079380" cy="294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593893"/>
            <a:ext cx="2150255" cy="294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38" y="980727"/>
            <a:ext cx="2079380" cy="294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84" y="3627852"/>
            <a:ext cx="2074227" cy="2935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57397" cy="154304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2339752" y="327464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родителей</a:t>
            </a:r>
            <a:endParaRPr lang="ru-RU" sz="2800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203347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68760"/>
            <a:ext cx="3284001" cy="4644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57397" cy="15430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8" y="792401"/>
            <a:ext cx="7141656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57397" cy="15430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60851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91" y="3563634"/>
            <a:ext cx="4392488" cy="3294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0" y="-5347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57397" cy="154304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2627784" y="243738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</a:t>
            </a: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04272"/>
            <a:ext cx="2160240" cy="288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87" y="908720"/>
            <a:ext cx="2304256" cy="307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429000"/>
            <a:ext cx="2044824" cy="272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79712" cy="15430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4" y="332656"/>
            <a:ext cx="3734544" cy="280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2656"/>
            <a:ext cx="3744077" cy="280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6226" y="3284984"/>
            <a:ext cx="3731907" cy="279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67" y="3284984"/>
            <a:ext cx="3744000" cy="28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264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-14288" y="30163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WordArt 4"/>
          <p:cNvSpPr>
            <a:spLocks noChangeArrowheads="1" noChangeShapeType="1" noTextEdit="1"/>
          </p:cNvSpPr>
          <p:nvPr/>
        </p:nvSpPr>
        <p:spPr bwMode="auto">
          <a:xfrm>
            <a:off x="2339975" y="1196975"/>
            <a:ext cx="4465638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1748" name="WordArt 5"/>
          <p:cNvSpPr>
            <a:spLocks noChangeArrowheads="1" noChangeShapeType="1" noTextEdit="1"/>
          </p:cNvSpPr>
          <p:nvPr/>
        </p:nvSpPr>
        <p:spPr bwMode="auto">
          <a:xfrm>
            <a:off x="1979613" y="3357563"/>
            <a:ext cx="5472112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6510" y="2202489"/>
            <a:ext cx="5112568" cy="144654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п а с и б о</a:t>
            </a:r>
          </a:p>
          <a:p>
            <a:pPr algn="ctr"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внимание!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79712" cy="154304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2123728" y="54868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844824"/>
            <a:ext cx="6408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данные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и результаты педагогической деятельности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Печатные издания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родителей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79712" cy="154304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2195736" y="33265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данные </a:t>
            </a: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" y="1051718"/>
            <a:ext cx="2730500" cy="4754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1340768"/>
            <a:ext cx="47525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Ляпина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Валентина</a:t>
            </a: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Отчество: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Георгиевна</a:t>
            </a: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27.07.1982</a:t>
            </a:r>
          </a:p>
          <a:p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lyapina_valya@inbox.ru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№32 «Аленький цветочек»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– профессиональное </a:t>
            </a: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лет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3333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57397" cy="154304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8450" name="TextBox 4"/>
          <p:cNvSpPr txBox="1">
            <a:spLocks noChangeArrowheads="1"/>
          </p:cNvSpPr>
          <p:nvPr/>
        </p:nvSpPr>
        <p:spPr bwMode="auto">
          <a:xfrm>
            <a:off x="2267744" y="312850"/>
            <a:ext cx="44644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800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2" y="846961"/>
            <a:ext cx="7563900" cy="54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08524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0" y="-432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79712" cy="154304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475656" y="548680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2800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7251"/>
            <a:ext cx="3290179" cy="2314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32127"/>
            <a:ext cx="3462337" cy="2451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8" y="3605805"/>
            <a:ext cx="3816350" cy="2762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25105" y="-4197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79712" cy="15430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109076"/>
            <a:ext cx="2556000" cy="3606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076"/>
            <a:ext cx="2546234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5936"/>
            <a:ext cx="253125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3387027"/>
            <a:ext cx="2352675" cy="3335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471" y="3481704"/>
            <a:ext cx="2352675" cy="3309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2" descr="C:\Windows.old\Documents and Settings\Admin\Мои документы\документы методкомпьютера ЖД\Документы метод компьютера\воспитатель года 2010\воспитатель года2013\подложка.jpg"/>
          <p:cNvPicPr>
            <a:picLocks noChangeAspect="1" noChangeArrowheads="1"/>
          </p:cNvPicPr>
          <p:nvPr/>
        </p:nvPicPr>
        <p:blipFill>
          <a:blip r:embed="rId2" cstate="print"/>
          <a:srcRect t="303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вера анат. документы методкомпьютера\документы методкомп\видеофото 2009\МАДОУ №397 выборка\непоседа-маль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79712" cy="154304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1187624" y="260649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и результаты педагогической деятельности </a:t>
            </a:r>
            <a:endParaRPr lang="ru-RU" sz="2800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6494"/>
            <a:ext cx="2304256" cy="3068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068960"/>
            <a:ext cx="2664296" cy="3548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19987"/>
            <a:ext cx="2880320" cy="383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024063" cy="286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35" y="333530"/>
            <a:ext cx="2043113" cy="288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60" y="333530"/>
            <a:ext cx="2043113" cy="299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333530"/>
            <a:ext cx="2127250" cy="301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28" y="3573016"/>
            <a:ext cx="2011363" cy="284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35" y="3585715"/>
            <a:ext cx="1901825" cy="28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04766"/>
            <a:ext cx="1755775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73763"/>
            <a:ext cx="1938337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809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" y="-2410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332656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 </a:t>
            </a: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600400" cy="3282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716016" y="148478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«Раздай куклам прищепки»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2420888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у детей умение группировать однородные предметы по цвету.</a:t>
            </a:r>
          </a:p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сенсорный опыт; развивать мелкую моторику пальцев рук у детей.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278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2861</TotalTime>
  <Words>207</Words>
  <Application>Microsoft Office PowerPoint</Application>
  <PresentationFormat>Экран (4:3)</PresentationFormat>
  <Paragraphs>41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Zufar</dc:creator>
  <cp:lastModifiedBy>User</cp:lastModifiedBy>
  <cp:revision>214</cp:revision>
  <dcterms:created xsi:type="dcterms:W3CDTF">2012-01-22T13:35:30Z</dcterms:created>
  <dcterms:modified xsi:type="dcterms:W3CDTF">2022-03-25T08:33:27Z</dcterms:modified>
</cp:coreProperties>
</file>