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91" r:id="rId2"/>
    <p:sldId id="354" r:id="rId3"/>
    <p:sldId id="384" r:id="rId4"/>
    <p:sldId id="379" r:id="rId5"/>
    <p:sldId id="383" r:id="rId6"/>
    <p:sldId id="396" r:id="rId7"/>
    <p:sldId id="397" r:id="rId8"/>
    <p:sldId id="401" r:id="rId9"/>
    <p:sldId id="402" r:id="rId10"/>
    <p:sldId id="406" r:id="rId11"/>
    <p:sldId id="405" r:id="rId12"/>
    <p:sldId id="350" r:id="rId13"/>
    <p:sldId id="348" r:id="rId14"/>
    <p:sldId id="399" r:id="rId15"/>
    <p:sldId id="400" r:id="rId16"/>
    <p:sldId id="398" r:id="rId17"/>
    <p:sldId id="375" r:id="rId18"/>
    <p:sldId id="283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FFFF99"/>
    <a:srgbClr val="CCFFCC"/>
    <a:srgbClr val="FFFFCC"/>
    <a:srgbClr val="FFCCFF"/>
    <a:srgbClr val="CCFFFF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79" autoAdjust="0"/>
    <p:restoredTop sz="86475" autoAdjust="0"/>
  </p:normalViewPr>
  <p:slideViewPr>
    <p:cSldViewPr>
      <p:cViewPr varScale="1">
        <p:scale>
          <a:sx n="76" d="100"/>
          <a:sy n="76" d="100"/>
        </p:scale>
        <p:origin x="-1680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-1926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B3D0DD0-CC20-477F-B960-D8BE266656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077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26ECB6A4-DA16-4BD0-9865-48BDD16F593D}" type="datetimeFigureOut">
              <a:rPr lang="ru-RU"/>
              <a:pPr>
                <a:defRPr/>
              </a:pPr>
              <a:t>25.03.2022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02C56103-941D-4C78-979A-BFDCFEFB69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80768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C929CD-19B3-4D28-963A-30627A230A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8E9BBD-4B75-47AB-A9D1-CAAFEC49E3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E9CD87-0312-4B5A-95D3-17BBAEA11D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C16A9D-2236-4D4D-8E8B-237598D5E1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01223-5E8F-46AC-B412-0481AF22A7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F8C9DA-A6C7-443A-BC7D-B6DF3DA7A2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3F7E42-95B8-42DA-AC1E-C9F16AC450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098C43-6011-4C46-9BCE-66046E2AB0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3BBF53-4A06-4857-967B-9A636F301E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FB179C-7F2B-4BF8-8F96-2C9790D90F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DA1413-9BCA-45DF-A092-440944073F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50000">
              <a:srgbClr val="CCFFCC"/>
            </a:gs>
            <a:gs pos="100000">
              <a:srgbClr val="FFFFC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9A2FCC34-7554-44B7-BD1A-FEF4072095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14" r:id="rId2"/>
    <p:sldLayoutId id="2147483815" r:id="rId3"/>
    <p:sldLayoutId id="2147483816" r:id="rId4"/>
    <p:sldLayoutId id="2147483817" r:id="rId5"/>
    <p:sldLayoutId id="2147483818" r:id="rId6"/>
    <p:sldLayoutId id="2147483819" r:id="rId7"/>
    <p:sldLayoutId id="2147483820" r:id="rId8"/>
    <p:sldLayoutId id="2147483821" r:id="rId9"/>
    <p:sldLayoutId id="2147483822" r:id="rId10"/>
    <p:sldLayoutId id="2147483823" r:id="rId11"/>
  </p:sldLayoutIdLst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61111E-6 3.33333E-6  C 0.06892 3.33333E-6  0.125 0.02847  0.125 0.06389  C 0.125 0.09907  0.06892 0.12777  3.61111E-6 0.12777  C -0.0691 0.12777  -0.125 0.09907  -0.125 0.06389  C -0.125 0.02847  -0.0691 3.33333E-6  3.61111E-6 3.33333E-6  Z " pathEditMode="relative">
                                      <p:cBhvr>
                                        <p:cTn id="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7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3.jpg"/><Relationship Id="rId4" Type="http://schemas.openxmlformats.org/officeDocument/2006/relationships/image" Target="../media/image3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4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6.jpg"/><Relationship Id="rId4" Type="http://schemas.openxmlformats.org/officeDocument/2006/relationships/image" Target="../media/image35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9.jpg"/><Relationship Id="rId5" Type="http://schemas.openxmlformats.org/officeDocument/2006/relationships/image" Target="../media/image38.jpg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4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jpeg"/><Relationship Id="rId5" Type="http://schemas.openxmlformats.org/officeDocument/2006/relationships/image" Target="../media/image41.jpg"/><Relationship Id="rId4" Type="http://schemas.openxmlformats.org/officeDocument/2006/relationships/image" Target="../media/image40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hyperlink" Target="mailto:lyapina_valya@inbox.ru" TargetMode="Externa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jpeg"/><Relationship Id="rId7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Windows.old\Documents and Settings\Admin\Мои документы\документы методкомпьютера ЖД\Документы метод компьютера\воспитатель года 2010\воспитатель года2013\подложка.jpg"/>
          <p:cNvPicPr>
            <a:picLocks noChangeAspect="1" noChangeArrowheads="1"/>
          </p:cNvPicPr>
          <p:nvPr/>
        </p:nvPicPr>
        <p:blipFill>
          <a:blip r:embed="rId2" cstate="print"/>
          <a:srcRect t="3035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7" name="WordArt 6"/>
          <p:cNvSpPr>
            <a:spLocks noChangeArrowheads="1" noChangeShapeType="1" noTextEdit="1"/>
          </p:cNvSpPr>
          <p:nvPr/>
        </p:nvSpPr>
        <p:spPr bwMode="auto">
          <a:xfrm>
            <a:off x="4067175" y="3141663"/>
            <a:ext cx="4176713" cy="8747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endParaRPr lang="ru-RU" sz="3600" b="1" kern="1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/>
              <a:cs typeface="Times New Roman"/>
            </a:endParaRPr>
          </a:p>
        </p:txBody>
      </p:sp>
      <p:sp>
        <p:nvSpPr>
          <p:cNvPr id="13320" name="Прямоугольник 2"/>
          <p:cNvSpPr>
            <a:spLocks noChangeArrowheads="1"/>
          </p:cNvSpPr>
          <p:nvPr/>
        </p:nvSpPr>
        <p:spPr bwMode="auto">
          <a:xfrm>
            <a:off x="0" y="6021388"/>
            <a:ext cx="91440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15616" y="1124744"/>
            <a:ext cx="74888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Портфолио </a:t>
            </a:r>
          </a:p>
          <a:p>
            <a:pPr algn="ctr"/>
            <a:endParaRPr lang="ru-RU" sz="4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Ляпиной</a:t>
            </a:r>
            <a:r>
              <a:rPr lang="ru-RU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Валентины Георгиевны </a:t>
            </a:r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2531" name="Picture 2" descr="C:\Windows.old\Documents and Settings\Admin\Мои документы\документы методкомпьютера ЖД\Документы метод компьютера\воспитатель года 2010\воспитатель года2013\подложка.jpg"/>
          <p:cNvPicPr>
            <a:picLocks noChangeAspect="1" noChangeArrowheads="1"/>
          </p:cNvPicPr>
          <p:nvPr/>
        </p:nvPicPr>
        <p:blipFill>
          <a:blip r:embed="rId2" cstate="print"/>
          <a:srcRect t="30354"/>
          <a:stretch>
            <a:fillRect/>
          </a:stretch>
        </p:blipFill>
        <p:spPr bwMode="auto">
          <a:xfrm>
            <a:off x="0" y="-20924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 descr="C:\вера анат. документы методкомпьютера\документы методкомп\видеофото 2009\МАДОУ №397 выборка\непоседа-мальчик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979712" cy="1543048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231885"/>
            <a:ext cx="4219602" cy="31683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Box 2"/>
          <p:cNvSpPr txBox="1"/>
          <p:nvPr/>
        </p:nvSpPr>
        <p:spPr>
          <a:xfrm>
            <a:off x="5580112" y="908720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 «Найди свой домик и спрячь мушку»</a:t>
            </a:r>
            <a:endParaRPr lang="ru-RU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64088" y="1916832"/>
            <a:ext cx="331236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умения узнавать и называть базовый цвет.</a:t>
            </a:r>
          </a:p>
          <a:p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сенсорное восприятие; развивать внимание; формировать умение объединять предметы по признаку цвета.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10666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2531" name="Picture 2" descr="C:\Windows.old\Documents and Settings\Admin\Мои документы\документы методкомпьютера ЖД\Документы метод компьютера\воспитатель года 2010\воспитатель года2013\подложка.jpg"/>
          <p:cNvPicPr>
            <a:picLocks noChangeAspect="1" noChangeArrowheads="1"/>
          </p:cNvPicPr>
          <p:nvPr/>
        </p:nvPicPr>
        <p:blipFill>
          <a:blip r:embed="rId2" cstate="print"/>
          <a:srcRect t="30354"/>
          <a:stretch>
            <a:fillRect/>
          </a:stretch>
        </p:blipFill>
        <p:spPr bwMode="auto">
          <a:xfrm>
            <a:off x="0" y="-17678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 descr="C:\вера анат. документы методкомпьютера\документы методкомп\видеофото 2009\МАДОУ №397 выборка\непоседа-мальчик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979712" cy="1543048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387" y="836712"/>
            <a:ext cx="4248472" cy="31896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Box 2"/>
          <p:cNvSpPr txBox="1"/>
          <p:nvPr/>
        </p:nvSpPr>
        <p:spPr>
          <a:xfrm>
            <a:off x="5076056" y="620688"/>
            <a:ext cx="36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 «Подбери заплатку к одежде» </a:t>
            </a:r>
            <a:endParaRPr lang="ru-RU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32040" y="1543048"/>
            <a:ext cx="352839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закрепить умения находить геометрическую фигуру определенного размера и цвета. </a:t>
            </a:r>
          </a:p>
          <a:p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научить детей подбирать заплатки по цвету и форме; развивать у детей мышление, внимание; закрепить знание геометрических фигур.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10666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Windows.old\Documents and Settings\Admin\Мои документы\документы методкомпьютера ЖД\Документы метод компьютера\воспитатель года 2010\воспитатель года2013\подложка.jpg"/>
          <p:cNvPicPr>
            <a:picLocks noChangeAspect="1" noChangeArrowheads="1"/>
          </p:cNvPicPr>
          <p:nvPr/>
        </p:nvPicPr>
        <p:blipFill>
          <a:blip r:embed="rId2" cstate="print"/>
          <a:srcRect t="30354"/>
          <a:stretch>
            <a:fillRect/>
          </a:stretch>
        </p:blipFill>
        <p:spPr bwMode="auto">
          <a:xfrm>
            <a:off x="33338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 descr="C:\вера анат. документы методкомпьютера\документы методкомп\видеофото 2009\МАДОУ №397 выборка\непоседа-мальчик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057397" cy="1543048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18450" name="TextBox 4"/>
          <p:cNvSpPr txBox="1">
            <a:spLocks noChangeArrowheads="1"/>
          </p:cNvSpPr>
          <p:nvPr/>
        </p:nvSpPr>
        <p:spPr bwMode="auto">
          <a:xfrm>
            <a:off x="2627784" y="260648"/>
            <a:ext cx="435734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u="sng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Печатные издания</a:t>
            </a:r>
            <a:endParaRPr lang="ru-RU" sz="2800" u="sng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05" y="980727"/>
            <a:ext cx="2079380" cy="29427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3593893"/>
            <a:ext cx="2150255" cy="29427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5338" y="980727"/>
            <a:ext cx="2079380" cy="29427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0584" y="3627852"/>
            <a:ext cx="2074227" cy="29354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Windows.old\Documents and Settings\Admin\Мои документы\документы методкомпьютера ЖД\Документы метод компьютера\воспитатель года 2010\воспитатель года2013\подложка.jpg"/>
          <p:cNvPicPr>
            <a:picLocks noChangeAspect="1" noChangeArrowheads="1"/>
          </p:cNvPicPr>
          <p:nvPr/>
        </p:nvPicPr>
        <p:blipFill>
          <a:blip r:embed="rId2" cstate="print"/>
          <a:srcRect t="3035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 descr="C:\вера анат. документы методкомпьютера\документы методкомп\видеофото 2009\МАДОУ №397 выборка\непоседа-мальчик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057397" cy="1543048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2" name="TextBox 1"/>
          <p:cNvSpPr txBox="1"/>
          <p:nvPr/>
        </p:nvSpPr>
        <p:spPr>
          <a:xfrm>
            <a:off x="2339752" y="327464"/>
            <a:ext cx="540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u="sng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для родителей</a:t>
            </a:r>
            <a:endParaRPr lang="ru-RU" sz="2800" u="sng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268760"/>
            <a:ext cx="3203347" cy="4536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268760"/>
            <a:ext cx="3284001" cy="46445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Windows.old\Documents and Settings\Admin\Мои документы\документы методкомпьютера ЖД\Документы метод компьютера\воспитатель года 2010\воспитатель года2013\подложка.jpg"/>
          <p:cNvPicPr>
            <a:picLocks noChangeAspect="1" noChangeArrowheads="1"/>
          </p:cNvPicPr>
          <p:nvPr/>
        </p:nvPicPr>
        <p:blipFill>
          <a:blip r:embed="rId2" cstate="print"/>
          <a:srcRect t="3035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 descr="C:\вера анат. документы методкомпьютера\документы методкомп\видеофото 2009\МАДОУ №397 выборка\непоседа-мальчик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057397" cy="1543048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698" y="792401"/>
            <a:ext cx="7141656" cy="49685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Windows.old\Documents and Settings\Admin\Мои документы\документы методкомпьютера ЖД\Документы метод компьютера\воспитатель года 2010\воспитатель года2013\подложка.jpg"/>
          <p:cNvPicPr>
            <a:picLocks noChangeAspect="1" noChangeArrowheads="1"/>
          </p:cNvPicPr>
          <p:nvPr/>
        </p:nvPicPr>
        <p:blipFill>
          <a:blip r:embed="rId2" cstate="print"/>
          <a:srcRect t="3035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 descr="C:\вера анат. документы методкомпьютера\документы методкомп\видеофото 2009\МАДОУ №397 выборка\непоседа-мальчик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057397" cy="1543048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4608512" cy="34563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8391" y="3563634"/>
            <a:ext cx="4392488" cy="32943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Windows.old\Documents and Settings\Admin\Мои документы\документы методкомпьютера ЖД\Документы метод компьютера\воспитатель года 2010\воспитатель года2013\подложка.jpg"/>
          <p:cNvPicPr>
            <a:picLocks noChangeAspect="1" noChangeArrowheads="1"/>
          </p:cNvPicPr>
          <p:nvPr/>
        </p:nvPicPr>
        <p:blipFill>
          <a:blip r:embed="rId2" cstate="print"/>
          <a:srcRect t="30354"/>
          <a:stretch>
            <a:fillRect/>
          </a:stretch>
        </p:blipFill>
        <p:spPr bwMode="auto">
          <a:xfrm>
            <a:off x="0" y="-53472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 descr="C:\вера анат. документы методкомпьютера\документы методкомп\видеофото 2009\МАДОУ №397 выборка\непоседа-мальчик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057397" cy="1543048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4" name="TextBox 3"/>
          <p:cNvSpPr txBox="1"/>
          <p:nvPr/>
        </p:nvSpPr>
        <p:spPr>
          <a:xfrm>
            <a:off x="2627784" y="243738"/>
            <a:ext cx="4608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Фотоматериалы</a:t>
            </a:r>
            <a:endParaRPr lang="ru-RU" sz="28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04272"/>
            <a:ext cx="2160240" cy="28815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587" y="908720"/>
            <a:ext cx="2304256" cy="3072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3429000"/>
            <a:ext cx="2044824" cy="27264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2531" name="Picture 2" descr="C:\Windows.old\Documents and Settings\Admin\Мои документы\документы методкомпьютера ЖД\Документы метод компьютера\воспитатель года 2010\воспитатель года2013\подложка.jpg"/>
          <p:cNvPicPr>
            <a:picLocks noChangeAspect="1" noChangeArrowheads="1"/>
          </p:cNvPicPr>
          <p:nvPr/>
        </p:nvPicPr>
        <p:blipFill>
          <a:blip r:embed="rId2" cstate="print"/>
          <a:srcRect t="3035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 descr="C:\вера анат. документы методкомпьютера\документы методкомп\видеофото 2009\МАДОУ №397 выборка\непоседа-мальчик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979712" cy="1543048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884" y="332656"/>
            <a:ext cx="3734544" cy="28009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332656"/>
            <a:ext cx="3744077" cy="28080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26226" y="3284984"/>
            <a:ext cx="3731907" cy="27989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6667" y="3284984"/>
            <a:ext cx="3744000" cy="28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012649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Windows.old\Documents and Settings\Admin\Мои документы\документы методкомпьютера ЖД\Документы метод компьютера\воспитатель года 2010\воспитатель года2013\подложка.jpg"/>
          <p:cNvPicPr>
            <a:picLocks noChangeAspect="1" noChangeArrowheads="1"/>
          </p:cNvPicPr>
          <p:nvPr/>
        </p:nvPicPr>
        <p:blipFill>
          <a:blip r:embed="rId2" cstate="print"/>
          <a:srcRect t="30354"/>
          <a:stretch>
            <a:fillRect/>
          </a:stretch>
        </p:blipFill>
        <p:spPr bwMode="auto">
          <a:xfrm>
            <a:off x="-14288" y="30163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7" name="WordArt 4"/>
          <p:cNvSpPr>
            <a:spLocks noChangeArrowheads="1" noChangeShapeType="1" noTextEdit="1"/>
          </p:cNvSpPr>
          <p:nvPr/>
        </p:nvSpPr>
        <p:spPr bwMode="auto">
          <a:xfrm>
            <a:off x="2339975" y="1196975"/>
            <a:ext cx="4465638" cy="12969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>
              <a:ln w="9525">
                <a:noFill/>
                <a:round/>
                <a:headEnd/>
                <a:tailEnd/>
              </a:ln>
              <a:gradFill rotWithShape="1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Impact"/>
            </a:endParaRPr>
          </a:p>
        </p:txBody>
      </p:sp>
      <p:sp>
        <p:nvSpPr>
          <p:cNvPr id="31748" name="WordArt 5"/>
          <p:cNvSpPr>
            <a:spLocks noChangeArrowheads="1" noChangeShapeType="1" noTextEdit="1"/>
          </p:cNvSpPr>
          <p:nvPr/>
        </p:nvSpPr>
        <p:spPr bwMode="auto">
          <a:xfrm>
            <a:off x="1979613" y="3357563"/>
            <a:ext cx="5472112" cy="19431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>
              <a:ln w="9525">
                <a:noFill/>
                <a:round/>
                <a:headEnd/>
                <a:tailEnd/>
              </a:ln>
              <a:gradFill rotWithShape="1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Impac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016510" y="2202489"/>
            <a:ext cx="5112568" cy="144654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 п а с и б о</a:t>
            </a:r>
          </a:p>
          <a:p>
            <a:pPr algn="ctr">
              <a:defRPr/>
            </a:pPr>
            <a:r>
              <a:rPr lang="ru-RU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за внимание!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1507" name="Picture 2" descr="C:\Windows.old\Documents and Settings\Admin\Мои документы\документы методкомпьютера ЖД\Документы метод компьютера\воспитатель года 2010\воспитатель года2013\подложка.jpg"/>
          <p:cNvPicPr>
            <a:picLocks noChangeAspect="1" noChangeArrowheads="1"/>
          </p:cNvPicPr>
          <p:nvPr/>
        </p:nvPicPr>
        <p:blipFill>
          <a:blip r:embed="rId2" cstate="print"/>
          <a:srcRect t="3035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 descr="C:\вера анат. документы методкомпьютера\документы методкомп\видеофото 2009\МАДОУ №397 выборка\непоседа-мальчик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979712" cy="1543048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2" name="TextBox 1"/>
          <p:cNvSpPr txBox="1"/>
          <p:nvPr/>
        </p:nvSpPr>
        <p:spPr>
          <a:xfrm>
            <a:off x="2123728" y="548680"/>
            <a:ext cx="55446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03648" y="1844824"/>
            <a:ext cx="640871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Личные данные 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Курсы повышения квалификации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 и результаты педагогической деятельности 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разработки 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Печатные издания 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для родителей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Фотоматериалы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1507" name="Picture 2" descr="C:\Windows.old\Documents and Settings\Admin\Мои документы\документы методкомпьютера ЖД\Документы метод компьютера\воспитатель года 2010\воспитатель года2013\подложка.jpg"/>
          <p:cNvPicPr>
            <a:picLocks noChangeAspect="1" noChangeArrowheads="1"/>
          </p:cNvPicPr>
          <p:nvPr/>
        </p:nvPicPr>
        <p:blipFill>
          <a:blip r:embed="rId2" cstate="print"/>
          <a:srcRect t="3035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 descr="C:\вера анат. документы методкомпьютера\документы методкомп\видеофото 2009\МАДОУ №397 выборка\непоседа-мальчик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979712" cy="1543048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2" name="TextBox 1"/>
          <p:cNvSpPr txBox="1"/>
          <p:nvPr/>
        </p:nvSpPr>
        <p:spPr>
          <a:xfrm>
            <a:off x="2195736" y="332656"/>
            <a:ext cx="5256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Личные данные </a:t>
            </a:r>
            <a:endParaRPr lang="ru-RU" sz="28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486" y="1051718"/>
            <a:ext cx="2730500" cy="47545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23928" y="1340768"/>
            <a:ext cx="475252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Фамилия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Ляпина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Валентина</a:t>
            </a:r>
          </a:p>
          <a:p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Отчество: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Георгиевна</a:t>
            </a:r>
          </a:p>
          <a:p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Дата рождения: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27.07.1982</a:t>
            </a:r>
          </a:p>
          <a:p>
            <a:r>
              <a:rPr lang="en-US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E-mail</a:t>
            </a:r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lyapina_valya@inbox.ru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 работы: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№32 «Аленький цветочек»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Среднее – профессиональное </a:t>
            </a:r>
          </a:p>
          <a:p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Специальность: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Стаж работы: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 лет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Windows.old\Documents and Settings\Admin\Мои документы\документы методкомпьютера ЖД\Документы метод компьютера\воспитатель года 2010\воспитатель года2013\подложка.jpg"/>
          <p:cNvPicPr>
            <a:picLocks noChangeAspect="1" noChangeArrowheads="1"/>
          </p:cNvPicPr>
          <p:nvPr/>
        </p:nvPicPr>
        <p:blipFill>
          <a:blip r:embed="rId2" cstate="print"/>
          <a:srcRect t="30354"/>
          <a:stretch>
            <a:fillRect/>
          </a:stretch>
        </p:blipFill>
        <p:spPr bwMode="auto">
          <a:xfrm>
            <a:off x="33338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 descr="C:\вера анат. документы методкомпьютера\документы методкомп\видеофото 2009\МАДОУ №397 выборка\непоседа-мальчик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057397" cy="1543048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18450" name="TextBox 4"/>
          <p:cNvSpPr txBox="1">
            <a:spLocks noChangeArrowheads="1"/>
          </p:cNvSpPr>
          <p:nvPr/>
        </p:nvSpPr>
        <p:spPr bwMode="auto">
          <a:xfrm>
            <a:off x="2267744" y="312850"/>
            <a:ext cx="44644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u="sng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Образование</a:t>
            </a:r>
            <a:endParaRPr lang="ru-RU" sz="2800" u="sng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042" y="846961"/>
            <a:ext cx="7563900" cy="5472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0085249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1507" name="Picture 2" descr="C:\Windows.old\Documents and Settings\Admin\Мои документы\документы методкомпьютера ЖД\Документы метод компьютера\воспитатель года 2010\воспитатель года2013\подложка.jpg"/>
          <p:cNvPicPr>
            <a:picLocks noChangeAspect="1" noChangeArrowheads="1"/>
          </p:cNvPicPr>
          <p:nvPr/>
        </p:nvPicPr>
        <p:blipFill>
          <a:blip r:embed="rId2" cstate="print"/>
          <a:srcRect t="30354"/>
          <a:stretch>
            <a:fillRect/>
          </a:stretch>
        </p:blipFill>
        <p:spPr bwMode="auto">
          <a:xfrm>
            <a:off x="0" y="-4322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 descr="C:\вера анат. документы методкомпьютера\документы методкомп\видеофото 2009\МАДОУ №397 выборка\непоседа-мальчик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979712" cy="1543048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1475656" y="548680"/>
            <a:ext cx="655272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u="sng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Курсы повышения квалификации</a:t>
            </a:r>
            <a:endParaRPr lang="ru-RU" sz="2800" u="sng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37251"/>
            <a:ext cx="3290179" cy="23144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132127"/>
            <a:ext cx="3462337" cy="24511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358" y="3605805"/>
            <a:ext cx="3816350" cy="27622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1507" name="Picture 2" descr="C:\Windows.old\Documents and Settings\Admin\Мои документы\документы методкомпьютера ЖД\Документы метод компьютера\воспитатель года 2010\воспитатель года2013\подложка.jpg"/>
          <p:cNvPicPr>
            <a:picLocks noChangeAspect="1" noChangeArrowheads="1"/>
          </p:cNvPicPr>
          <p:nvPr/>
        </p:nvPicPr>
        <p:blipFill>
          <a:blip r:embed="rId2" cstate="print"/>
          <a:srcRect t="30354"/>
          <a:stretch>
            <a:fillRect/>
          </a:stretch>
        </p:blipFill>
        <p:spPr bwMode="auto">
          <a:xfrm>
            <a:off x="25105" y="-41972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 descr="C:\вера анат. документы методкомпьютера\документы методкомп\видеофото 2009\МАДОУ №397 выборка\непоседа-мальчик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979712" cy="1543048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9" y="109076"/>
            <a:ext cx="2556000" cy="36068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9076"/>
            <a:ext cx="2546234" cy="36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15936"/>
            <a:ext cx="2531250" cy="36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699" y="3387027"/>
            <a:ext cx="2352675" cy="33353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5471" y="3481704"/>
            <a:ext cx="2352675" cy="33099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1507" name="Picture 2" descr="C:\Windows.old\Documents and Settings\Admin\Мои документы\документы методкомпьютера ЖД\Документы метод компьютера\воспитатель года 2010\воспитатель года2013\подложка.jpg"/>
          <p:cNvPicPr>
            <a:picLocks noChangeAspect="1" noChangeArrowheads="1"/>
          </p:cNvPicPr>
          <p:nvPr/>
        </p:nvPicPr>
        <p:blipFill>
          <a:blip r:embed="rId2" cstate="print"/>
          <a:srcRect t="3035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 descr="C:\вера анат. документы методкомпьютера\документы методкомп\видеофото 2009\МАДОУ №397 выборка\непоседа-мальчик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979712" cy="1543048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2" name="TextBox 1"/>
          <p:cNvSpPr txBox="1"/>
          <p:nvPr/>
        </p:nvSpPr>
        <p:spPr>
          <a:xfrm>
            <a:off x="1187624" y="260649"/>
            <a:ext cx="7704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u="sng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 и результаты педагогической деятельности </a:t>
            </a:r>
            <a:endParaRPr lang="ru-RU" sz="2800" u="sng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306494"/>
            <a:ext cx="2304256" cy="30688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3068960"/>
            <a:ext cx="2664296" cy="35483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219987"/>
            <a:ext cx="2880320" cy="38364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2024063" cy="28654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335" y="333530"/>
            <a:ext cx="2043113" cy="2882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9560" y="333530"/>
            <a:ext cx="2043113" cy="2994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6750" y="333530"/>
            <a:ext cx="2127250" cy="30114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228" y="3573016"/>
            <a:ext cx="2011363" cy="2841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335" y="3585715"/>
            <a:ext cx="1901825" cy="2816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604766"/>
            <a:ext cx="1755775" cy="2809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573763"/>
            <a:ext cx="1938337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08098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5" y="-24107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63688" y="332656"/>
            <a:ext cx="5760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разработки </a:t>
            </a:r>
            <a:endParaRPr lang="ru-RU" sz="28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340768"/>
            <a:ext cx="3600400" cy="32825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4716016" y="1484784"/>
            <a:ext cx="4176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 «Раздай куклам прищепки»</a:t>
            </a:r>
            <a:endParaRPr lang="ru-RU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88024" y="2420888"/>
            <a:ext cx="42484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закреплять у детей умение группировать однородные предметы по цвету.</a:t>
            </a:r>
          </a:p>
          <a:p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обогащать сенсорный опыт; развивать мелкую моторику пальцев рук у детей.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82788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2861</TotalTime>
  <Words>207</Words>
  <Application>Microsoft Office PowerPoint</Application>
  <PresentationFormat>Экран (4:3)</PresentationFormat>
  <Paragraphs>41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Zufar</dc:creator>
  <cp:lastModifiedBy>User</cp:lastModifiedBy>
  <cp:revision>214</cp:revision>
  <dcterms:created xsi:type="dcterms:W3CDTF">2012-01-22T13:35:30Z</dcterms:created>
  <dcterms:modified xsi:type="dcterms:W3CDTF">2022-03-25T08:33:27Z</dcterms:modified>
</cp:coreProperties>
</file>